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321300" cy="37719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oper Hewitt Bold" panose="020B0604020202020204" charset="0"/>
      <p:regular r:id="rId7"/>
    </p:embeddedFont>
    <p:embeddedFont>
      <p:font typeface="Lato" panose="020F0502020204030203" pitchFamily="34" charset="0"/>
      <p:regular r:id="rId8"/>
    </p:embeddedFont>
    <p:embeddedFont>
      <p:font typeface="Voga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13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343" y="-216445"/>
            <a:ext cx="5984078" cy="4160198"/>
            <a:chOff x="0" y="0"/>
            <a:chExt cx="7978770" cy="554693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7978770" cy="5546931"/>
            </a:xfrm>
            <a:prstGeom prst="rect">
              <a:avLst/>
            </a:prstGeom>
            <a:solidFill>
              <a:srgbClr val="F2D7D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5857" y="123471"/>
            <a:ext cx="660117" cy="4452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92174" y="1649720"/>
            <a:ext cx="2095590" cy="4805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77279" y="1610543"/>
            <a:ext cx="1772721" cy="51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 spc="146">
                <a:solidFill>
                  <a:srgbClr val="444440"/>
                </a:solidFill>
                <a:latin typeface="Voga"/>
              </a:rPr>
              <a:t>SOMME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2174" y="2393599"/>
            <a:ext cx="1436924" cy="13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en-US" sz="781" spc="195">
                <a:solidFill>
                  <a:srgbClr val="444440"/>
                </a:solidFill>
                <a:latin typeface="Lato"/>
              </a:rPr>
              <a:t>LIEU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92174" y="2772719"/>
            <a:ext cx="1436924" cy="13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en-US" sz="781" spc="195">
                <a:solidFill>
                  <a:srgbClr val="444440"/>
                </a:solidFill>
                <a:latin typeface="Lato"/>
              </a:rPr>
              <a:t>DATE</a:t>
            </a:r>
          </a:p>
        </p:txBody>
      </p:sp>
      <p:sp>
        <p:nvSpPr>
          <p:cNvPr id="9" name="AutoShape 9"/>
          <p:cNvSpPr/>
          <p:nvPr/>
        </p:nvSpPr>
        <p:spPr>
          <a:xfrm>
            <a:off x="2992174" y="2553746"/>
            <a:ext cx="209559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2992174" y="2930765"/>
            <a:ext cx="209559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2992174" y="3149840"/>
            <a:ext cx="1436924" cy="13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en-US" sz="781" spc="195">
                <a:solidFill>
                  <a:srgbClr val="444440"/>
                </a:solidFill>
                <a:latin typeface="Lato"/>
              </a:rPr>
              <a:t>SIGNATURE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68927" y="1863655"/>
            <a:ext cx="2371769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268927" y="2202168"/>
            <a:ext cx="2371769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268927" y="2741695"/>
            <a:ext cx="2371769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268927" y="2570846"/>
            <a:ext cx="1436924" cy="13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en-US" sz="781" spc="195">
                <a:solidFill>
                  <a:srgbClr val="444440"/>
                </a:solidFill>
                <a:latin typeface="Lato"/>
              </a:rPr>
              <a:t>À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l="4690" b="55817"/>
          <a:stretch>
            <a:fillRect/>
          </a:stretch>
        </p:blipFill>
        <p:spPr>
          <a:xfrm>
            <a:off x="4327494" y="55578"/>
            <a:ext cx="602114" cy="58105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7183" y="843198"/>
            <a:ext cx="469044" cy="66179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295659" y="745634"/>
            <a:ext cx="3763241" cy="83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9"/>
              </a:lnSpc>
            </a:pPr>
            <a:r>
              <a:rPr lang="en-US" sz="4185">
                <a:solidFill>
                  <a:srgbClr val="FF66C4"/>
                </a:solidFill>
                <a:latin typeface="Cooper Hewitt Bold"/>
              </a:rPr>
              <a:t>OCTOBRE ROSE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Arial</vt:lpstr>
      <vt:lpstr>Lato</vt:lpstr>
      <vt:lpstr>Voga</vt:lpstr>
      <vt:lpstr>Cooper Hewitt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Photo Bordure Hôtel Chèque-cadeau</dc:title>
  <dc:creator>CommFFBSQ</dc:creator>
  <cp:lastModifiedBy>Comm FFBSQ</cp:lastModifiedBy>
  <cp:revision>1</cp:revision>
  <dcterms:created xsi:type="dcterms:W3CDTF">2006-08-16T00:00:00Z</dcterms:created>
  <dcterms:modified xsi:type="dcterms:W3CDTF">2022-10-03T14:53:59Z</dcterms:modified>
  <dc:identifier>DAFM3OQKVpA</dc:identifier>
</cp:coreProperties>
</file>